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2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7" r:id="rId37"/>
    <p:sldId id="298" r:id="rId38"/>
    <p:sldId id="300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3431-F33E-4E9C-9582-8E2C003E8ACC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E845-CECF-479F-AE60-76EA2237B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BIO-MEDICAL WASTE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bio-medical-waste-management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bio-medical-waste-management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bio-medical-waste-management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bio-medical-waste-management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bio-medical-waste-management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bio-medical-waste-management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bio-medical-waste-management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bio-medical-waste-management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bio-medical-waste-management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bio-medical-waste-management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bio-medical-waste-management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bio-medical-waste-management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bio-medical-waste-management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bio-medical-waste-management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bio-medical-waste-management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bio-medical-waste-management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49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Arial Black" pitchFamily="34" charset="0"/>
              </a:rPr>
              <a:t>EFFECT OF BIO-MEDICAL WASTE ON ENVIRONMENT</a:t>
            </a:r>
            <a:endParaRPr lang="en-US" sz="6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bio-medical-waste-management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bio-medical-waste-management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bio-medical-waste-management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bio-medical-waste-management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bio-medical-waste-management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bio-medical-waste-management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bio-medical-waste-management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bio-medical-waste-management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bio-medical-waste-management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bio-medical-waste-management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bio-medical-waste-management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bio-medical-waste-management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biomedical-waste-management-drpraveen-doddamani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biomedical-waste-management-drpraveen-doddamani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biomedical-waste-management-drpraveen-doddamani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biomedical-waste-management-drpraveen-doddamani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bio-medical-waste-management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biomedical-waste-management-drpraveen-doddamani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biomedical-waste-management-drpraveen-doddamani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biomedical-waste-management-drpraveen-doddamani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biomedical-waste-management-drpraveen-doddamani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biomedical-waste-management-drpraveen-doddamani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biomedical-waste-management-drpraveen-doddamani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biomedical-waste-management-drpraveen-doddamani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bio-medical-waste-management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bio-medical-waste-management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bio-medical-waste-management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bio-medical-waste-management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bio-medical-waste-management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</Words>
  <Application>Microsoft Office PowerPoint</Application>
  <PresentationFormat>On-screen Show (4:3)</PresentationFormat>
  <Paragraphs>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BIO-MEDICAL WASTE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47</cp:revision>
  <dcterms:created xsi:type="dcterms:W3CDTF">2020-04-03T06:03:11Z</dcterms:created>
  <dcterms:modified xsi:type="dcterms:W3CDTF">2020-04-06T09:41:03Z</dcterms:modified>
</cp:coreProperties>
</file>